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299" r:id="rId3"/>
    <p:sldId id="295" r:id="rId4"/>
    <p:sldId id="281" r:id="rId5"/>
    <p:sldId id="260" r:id="rId6"/>
    <p:sldId id="296" r:id="rId7"/>
    <p:sldId id="297" r:id="rId8"/>
    <p:sldId id="298" r:id="rId9"/>
    <p:sldId id="301" r:id="rId10"/>
    <p:sldId id="313" r:id="rId11"/>
    <p:sldId id="308" r:id="rId12"/>
    <p:sldId id="258" r:id="rId13"/>
    <p:sldId id="307" r:id="rId14"/>
    <p:sldId id="306" r:id="rId15"/>
    <p:sldId id="302" r:id="rId16"/>
    <p:sldId id="304" r:id="rId17"/>
    <p:sldId id="305" r:id="rId18"/>
    <p:sldId id="309" r:id="rId19"/>
    <p:sldId id="294" r:id="rId20"/>
    <p:sldId id="310" r:id="rId21"/>
    <p:sldId id="312" r:id="rId22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0EFFB"/>
    <a:srgbClr val="81E6FA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 smtClean="0">
                <a:latin typeface="VNI-Avo" pitchFamily="2" charset="0"/>
              </a:rPr>
              <a:t>tranh chủ đề – Hs nói tiếng chứa âm chữ cần học– gv ghi tiếng chứa âm chữ cần học</a:t>
            </a:r>
            <a:endParaRPr lang="en-US" dirty="0" smtClean="0">
              <a:latin typeface="VNI-Avo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0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61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2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60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274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58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B7F0E4-0CE5-48C8-AFC6-4A03035E47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89564" y="676303"/>
          <a:ext cx="6553199" cy="457200"/>
        </p:xfrm>
        <a:graphic>
          <a:graphicData uri="http://schemas.openxmlformats.org/drawingml/2006/table">
            <a:tbl>
              <a:tblPr/>
              <a:tblGrid>
                <a:gridCol w="6553199">
                  <a:extLst>
                    <a:ext uri="{9D8B030D-6E8A-4147-A177-3AD203B41FA5}">
                      <a16:colId xmlns:a16="http://schemas.microsoft.com/office/drawing/2014/main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HUYEÄN</a:t>
                      </a:r>
                      <a:r>
                        <a:rPr lang="en-US" sz="2400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HOÙC MOÂN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TAÂN</a:t>
                      </a:r>
                      <a:r>
                        <a:rPr lang="en-US" sz="2800" b="1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XUAÂN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040939"/>
              </p:ext>
            </p:extLst>
          </p:nvPr>
        </p:nvGraphicFramePr>
        <p:xfrm>
          <a:off x="900918" y="2066897"/>
          <a:ext cx="10792318" cy="2590800"/>
        </p:xfrm>
        <a:graphic>
          <a:graphicData uri="http://schemas.openxmlformats.org/drawingml/2006/table">
            <a:tbl>
              <a:tblPr/>
              <a:tblGrid>
                <a:gridCol w="10792318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Tieáng</a:t>
                      </a:r>
                      <a:r>
                        <a:rPr lang="en-US" sz="6000" b="1" baseline="0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baseline="0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Vieät</a:t>
                      </a:r>
                      <a:endParaRPr lang="en-US" sz="6000" b="1" baseline="0" dirty="0">
                        <a:solidFill>
                          <a:srgbClr val="FF0000"/>
                        </a:solidFill>
                        <a:effectLst/>
                        <a:latin typeface="VNI-Avo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baseline="0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Lôùp</a:t>
                      </a:r>
                      <a:r>
                        <a:rPr lang="en-US" sz="6000" b="1" baseline="0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Boä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saùch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: </a:t>
                      </a:r>
                      <a:r>
                        <a:rPr lang="en-US" sz="24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Chaân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trôøi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saùng</a:t>
                      </a:r>
                      <a:r>
                        <a:rPr lang="en-US" sz="24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VNI-Avo" pitchFamily="2" charset="0"/>
                        </a:rPr>
                        <a:t>taïo</a:t>
                      </a:r>
                      <a:endParaRPr lang="en-US" sz="2400" b="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7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5">
            <a:extLst>
              <a:ext uri="{FF2B5EF4-FFF2-40B4-BE49-F238E27FC236}">
                <a16:creationId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1054345" y="199422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4437" y="1394063"/>
            <a:ext cx="448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 smtClean="0">
                <a:latin typeface="VNI-Avo" pitchFamily="2" charset="0"/>
              </a:rPr>
              <a:t>Taäp</a:t>
            </a:r>
            <a:r>
              <a:rPr lang="en-US" sz="7200" b="1" dirty="0" smtClean="0">
                <a:latin typeface="VNI-Avo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</a:rPr>
              <a:t>vieát</a:t>
            </a:r>
            <a:endParaRPr lang="en-US" sz="72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1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5840DC-30F4-46D0-B7EA-71E2F561685A}"/>
              </a:ext>
            </a:extLst>
          </p:cNvPr>
          <p:cNvSpPr txBox="1"/>
          <p:nvPr/>
        </p:nvSpPr>
        <p:spPr>
          <a:xfrm>
            <a:off x="637310" y="2438668"/>
            <a:ext cx="104878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>
                <a:latin typeface="HP001 4 hàng" panose="020B0603050302020204" pitchFamily="34" charset="0"/>
              </a:rPr>
              <a:t>c</a:t>
            </a:r>
            <a:r>
              <a:rPr lang="en-US" sz="7200" b="1" dirty="0" smtClean="0">
                <a:latin typeface="HP001 4 hàng" panose="020B0603050302020204" pitchFamily="34" charset="0"/>
              </a:rPr>
              <a:t>   ca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cà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smtClean="0">
                <a:latin typeface="HP001 4 hàng" panose="020B0603050302020204" pitchFamily="34" charset="0"/>
              </a:rPr>
              <a:t>  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cá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smtClean="0">
                <a:latin typeface="HP001 4 hàng" panose="020B0603050302020204" pitchFamily="34" charset="0"/>
              </a:rPr>
              <a:t>    </a:t>
            </a:r>
            <a:r>
              <a:rPr lang="en-US" sz="7200" dirty="0" smtClean="0">
                <a:latin typeface="Miriam Fixed" panose="020B0509050101010101" pitchFamily="49" charset="-79"/>
                <a:cs typeface="Miriam Fixed" panose="020B0509050101010101" pitchFamily="49" charset="-79"/>
              </a:rPr>
              <a:t>3</a:t>
            </a:r>
            <a:endParaRPr lang="en-US" sz="7200" dirty="0">
              <a:latin typeface="Miriam Fixed" panose="020B0509050101010101" pitchFamily="49" charset="-79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331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hữ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727" y="845127"/>
            <a:ext cx="9240982" cy="509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86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7964" y="193964"/>
            <a:ext cx="7218218" cy="59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4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48" y="0"/>
            <a:ext cx="6442362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41402"/>
              </p:ext>
            </p:extLst>
          </p:nvPr>
        </p:nvGraphicFramePr>
        <p:xfrm>
          <a:off x="0" y="1924155"/>
          <a:ext cx="2521973" cy="1005840"/>
        </p:xfrm>
        <a:graphic>
          <a:graphicData uri="http://schemas.openxmlformats.org/drawingml/2006/table">
            <a:tbl>
              <a:tblPr/>
              <a:tblGrid>
                <a:gridCol w="2521973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Tieát</a:t>
                      </a: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2</a:t>
                      </a:r>
                      <a:endParaRPr lang="en-US" sz="6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D6D1DCDE-E0D1-4E78-B12C-6A3983A8E3B6}"/>
              </a:ext>
            </a:extLst>
          </p:cNvPr>
          <p:cNvSpPr/>
          <p:nvPr/>
        </p:nvSpPr>
        <p:spPr>
          <a:xfrm>
            <a:off x="3167773" y="1451233"/>
            <a:ext cx="1209369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VNI-Avo" pitchFamily="2" charset="0"/>
              </a:rPr>
              <a:t>coø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AC4FA6-74C9-4373-8A26-AE613D542E30}"/>
              </a:ext>
            </a:extLst>
          </p:cNvPr>
          <p:cNvCxnSpPr/>
          <p:nvPr/>
        </p:nvCxnSpPr>
        <p:spPr>
          <a:xfrm>
            <a:off x="4377142" y="1954153"/>
            <a:ext cx="39820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6D1DCDE-E0D1-4E78-B12C-6A3983A8E3B6}"/>
              </a:ext>
            </a:extLst>
          </p:cNvPr>
          <p:cNvSpPr/>
          <p:nvPr/>
        </p:nvSpPr>
        <p:spPr>
          <a:xfrm>
            <a:off x="2632364" y="4172176"/>
            <a:ext cx="1837963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VNI-Avo" pitchFamily="2" charset="0"/>
              </a:rPr>
              <a:t>cam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AC4FA6-74C9-4373-8A26-AE613D542E30}"/>
              </a:ext>
            </a:extLst>
          </p:cNvPr>
          <p:cNvCxnSpPr/>
          <p:nvPr/>
        </p:nvCxnSpPr>
        <p:spPr>
          <a:xfrm>
            <a:off x="4470327" y="4550405"/>
            <a:ext cx="79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08B287E6-E17B-44E5-AF06-5ADEAEEB3E52}"/>
              </a:ext>
            </a:extLst>
          </p:cNvPr>
          <p:cNvSpPr/>
          <p:nvPr/>
        </p:nvSpPr>
        <p:spPr>
          <a:xfrm>
            <a:off x="10723418" y="1451233"/>
            <a:ext cx="1468582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VNI-Avo" pitchFamily="2" charset="0"/>
              </a:rPr>
              <a:t>caùo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236BBC-A307-40DC-AD20-F8A7778A1A27}"/>
              </a:ext>
            </a:extLst>
          </p:cNvPr>
          <p:cNvCxnSpPr/>
          <p:nvPr/>
        </p:nvCxnSpPr>
        <p:spPr>
          <a:xfrm flipH="1">
            <a:off x="10162980" y="4538366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236BBC-A307-40DC-AD20-F8A7778A1A27}"/>
              </a:ext>
            </a:extLst>
          </p:cNvPr>
          <p:cNvCxnSpPr/>
          <p:nvPr/>
        </p:nvCxnSpPr>
        <p:spPr>
          <a:xfrm flipH="1">
            <a:off x="10162980" y="1955968"/>
            <a:ext cx="56043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08B287E6-E17B-44E5-AF06-5ADEAEEB3E52}"/>
              </a:ext>
            </a:extLst>
          </p:cNvPr>
          <p:cNvSpPr/>
          <p:nvPr/>
        </p:nvSpPr>
        <p:spPr>
          <a:xfrm>
            <a:off x="10723418" y="4172176"/>
            <a:ext cx="1468582" cy="10058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VNI-Avo" pitchFamily="2" charset="0"/>
              </a:rPr>
              <a:t>cua</a:t>
            </a:r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898172"/>
              </p:ext>
            </p:extLst>
          </p:nvPr>
        </p:nvGraphicFramePr>
        <p:xfrm>
          <a:off x="5843042" y="5526337"/>
          <a:ext cx="2521973" cy="1005840"/>
        </p:xfrm>
        <a:graphic>
          <a:graphicData uri="http://schemas.openxmlformats.org/drawingml/2006/table">
            <a:tbl>
              <a:tblPr/>
              <a:tblGrid>
                <a:gridCol w="2521973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sp>
        <p:nvSpPr>
          <p:cNvPr id="20" name="Rectangle: Rounded Corners 1">
            <a:extLst>
              <a:ext uri="{FF2B5EF4-FFF2-40B4-BE49-F238E27FC236}">
                <a16:creationId xmlns:a16="http://schemas.microsoft.com/office/drawing/2014/main" id="{D6D1DCDE-E0D1-4E78-B12C-6A3983A8E3B6}"/>
              </a:ext>
            </a:extLst>
          </p:cNvPr>
          <p:cNvSpPr/>
          <p:nvPr/>
        </p:nvSpPr>
        <p:spPr>
          <a:xfrm>
            <a:off x="5884159" y="5526337"/>
            <a:ext cx="2812473" cy="10058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58822"/>
              </p:ext>
            </p:extLst>
          </p:nvPr>
        </p:nvGraphicFramePr>
        <p:xfrm>
          <a:off x="2649934" y="4321805"/>
          <a:ext cx="901297" cy="762000"/>
        </p:xfrm>
        <a:graphic>
          <a:graphicData uri="http://schemas.openxmlformats.org/drawingml/2006/table">
            <a:tbl>
              <a:tblPr/>
              <a:tblGrid>
                <a:gridCol w="901297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</a:t>
                      </a:r>
                      <a:endParaRPr lang="en-US" sz="44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84202"/>
              </p:ext>
            </p:extLst>
          </p:nvPr>
        </p:nvGraphicFramePr>
        <p:xfrm>
          <a:off x="10631201" y="1609655"/>
          <a:ext cx="901297" cy="762000"/>
        </p:xfrm>
        <a:graphic>
          <a:graphicData uri="http://schemas.openxmlformats.org/drawingml/2006/table">
            <a:tbl>
              <a:tblPr/>
              <a:tblGrid>
                <a:gridCol w="901297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</a:t>
                      </a:r>
                      <a:endParaRPr lang="en-US" sz="44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605926"/>
              </p:ext>
            </p:extLst>
          </p:nvPr>
        </p:nvGraphicFramePr>
        <p:xfrm>
          <a:off x="3128070" y="1609655"/>
          <a:ext cx="901297" cy="762000"/>
        </p:xfrm>
        <a:graphic>
          <a:graphicData uri="http://schemas.openxmlformats.org/drawingml/2006/table">
            <a:tbl>
              <a:tblPr/>
              <a:tblGrid>
                <a:gridCol w="901297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</a:t>
                      </a:r>
                      <a:endParaRPr lang="en-US" sz="44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434005"/>
              </p:ext>
            </p:extLst>
          </p:nvPr>
        </p:nvGraphicFramePr>
        <p:xfrm>
          <a:off x="10656827" y="4313768"/>
          <a:ext cx="901297" cy="762000"/>
        </p:xfrm>
        <a:graphic>
          <a:graphicData uri="http://schemas.openxmlformats.org/drawingml/2006/table">
            <a:tbl>
              <a:tblPr/>
              <a:tblGrid>
                <a:gridCol w="901297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44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c</a:t>
                      </a:r>
                      <a:endParaRPr lang="en-US" sz="44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10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36847" y="2417107"/>
            <a:ext cx="2050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3832" y="2417107"/>
            <a:ext cx="2190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caø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86015" y="2417107"/>
            <a:ext cx="17588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r>
              <a:rPr lang="en-US" sz="8800" dirty="0" err="1" smtClean="0">
                <a:latin typeface="VNI-Avo" pitchFamily="2" charset="0"/>
              </a:rPr>
              <a:t>ù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1842791" y="4016057"/>
            <a:ext cx="540328" cy="108065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5481224" y="4016057"/>
            <a:ext cx="540328" cy="108065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9595259" y="4016057"/>
            <a:ext cx="540328" cy="108065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36847" y="2417107"/>
            <a:ext cx="9369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83832" y="2417107"/>
            <a:ext cx="9369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86016" y="2417107"/>
            <a:ext cx="9369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Up Arrow 16"/>
          <p:cNvSpPr/>
          <p:nvPr/>
        </p:nvSpPr>
        <p:spPr>
          <a:xfrm>
            <a:off x="1670452" y="3923359"/>
            <a:ext cx="885005" cy="1259001"/>
          </a:xfrm>
          <a:prstGeom prst="upArrow">
            <a:avLst/>
          </a:prstGeom>
          <a:solidFill>
            <a:schemeClr val="bg1"/>
          </a:solidFill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5308885" y="3923358"/>
            <a:ext cx="885005" cy="1259001"/>
          </a:xfrm>
          <a:prstGeom prst="upArrow">
            <a:avLst/>
          </a:prstGeom>
          <a:solidFill>
            <a:schemeClr val="bg1"/>
          </a:solidFill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Up Arrow 20"/>
          <p:cNvSpPr/>
          <p:nvPr/>
        </p:nvSpPr>
        <p:spPr>
          <a:xfrm>
            <a:off x="9454505" y="3923357"/>
            <a:ext cx="885005" cy="1259001"/>
          </a:xfrm>
          <a:prstGeom prst="upArrow">
            <a:avLst/>
          </a:prstGeom>
          <a:solidFill>
            <a:schemeClr val="bg1"/>
          </a:solidFill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8" grpId="0" animBg="1"/>
      <p:bldP spid="10" grpId="0" animBg="1"/>
      <p:bldP spid="11" grpId="0" animBg="1"/>
      <p:bldP spid="13" grpId="0"/>
      <p:bldP spid="15" grpId="0"/>
      <p:bldP spid="16" grpId="0"/>
      <p:bldP spid="17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89773" l="2193" r="98246">
                        <a14:foregroundMark x1="12719" y1="40341" x2="14035" y2="30114"/>
                        <a14:foregroundMark x1="14254" y1="29545" x2="16447" y2="30682"/>
                        <a14:foregroundMark x1="16886" y1="28409" x2="16447" y2="35227"/>
                        <a14:foregroundMark x1="40132" y1="19886" x2="39254" y2="17614"/>
                        <a14:foregroundMark x1="85965" y1="34091" x2="87281" y2="27841"/>
                        <a14:foregroundMark x1="71930" y1="30682" x2="69518" y2="15909"/>
                        <a14:foregroundMark x1="57018" y1="22727" x2="57895" y2="15341"/>
                        <a14:foregroundMark x1="28289" y1="19886" x2="29167" y2="14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69" y="1512509"/>
            <a:ext cx="8704783" cy="33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045580"/>
              </p:ext>
            </p:extLst>
          </p:nvPr>
        </p:nvGraphicFramePr>
        <p:xfrm>
          <a:off x="803563" y="831273"/>
          <a:ext cx="10751127" cy="820390"/>
        </p:xfrm>
        <a:graphic>
          <a:graphicData uri="http://schemas.openxmlformats.org/drawingml/2006/table">
            <a:tbl>
              <a:tblPr/>
              <a:tblGrid>
                <a:gridCol w="10751127">
                  <a:extLst>
                    <a:ext uri="{9D8B030D-6E8A-4147-A177-3AD203B41FA5}">
                      <a16:colId xmlns:a16="http://schemas.microsoft.com/office/drawing/2014/main" val="2687705044"/>
                    </a:ext>
                  </a:extLst>
                </a:gridCol>
              </a:tblGrid>
              <a:tr h="82039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CHUÛ</a:t>
                      </a:r>
                      <a:r>
                        <a:rPr lang="en-US" sz="4400" b="1" baseline="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ÑEÀ 1: NHÖÕNG BAØI HOÏC ÑAÀU TIEÂN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688242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4D0010-E48D-414F-8C99-3A334CF2C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382337"/>
              </p:ext>
            </p:extLst>
          </p:nvPr>
        </p:nvGraphicFramePr>
        <p:xfrm>
          <a:off x="3924338" y="1894659"/>
          <a:ext cx="5046406" cy="2072640"/>
        </p:xfrm>
        <a:graphic>
          <a:graphicData uri="http://schemas.openxmlformats.org/drawingml/2006/table">
            <a:tbl>
              <a:tblPr/>
              <a:tblGrid>
                <a:gridCol w="5046406">
                  <a:extLst>
                    <a:ext uri="{9D8B030D-6E8A-4147-A177-3AD203B41FA5}">
                      <a16:colId xmlns:a16="http://schemas.microsoft.com/office/drawing/2014/main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Baøi</a:t>
                      </a:r>
                      <a:r>
                        <a:rPr lang="en-US" sz="60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smtClean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2:</a:t>
                      </a:r>
                      <a:endParaRPr lang="en-US" sz="6000" b="1" dirty="0">
                        <a:solidFill>
                          <a:srgbClr val="0000FF"/>
                        </a:solidFill>
                        <a:effectLst/>
                        <a:latin typeface="VNI-Avo" pitchFamily="2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Tieát</a:t>
                      </a: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1</a:t>
                      </a:r>
                      <a:endParaRPr lang="en-US" sz="6000" b="0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0494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36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623E2F-A7CC-458E-8022-351942BBE4DA}"/>
              </a:ext>
            </a:extLst>
          </p:cNvPr>
          <p:cNvSpPr txBox="1">
            <a:spLocks/>
          </p:cNvSpPr>
          <p:nvPr/>
        </p:nvSpPr>
        <p:spPr>
          <a:xfrm>
            <a:off x="838200" y="1818554"/>
            <a:ext cx="10515600" cy="3113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chuùc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luoân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chaêm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ngoan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, </a:t>
            </a:r>
          </a:p>
          <a:p>
            <a:pPr algn="ctr"/>
            <a:endParaRPr lang="en-US" dirty="0">
              <a:solidFill>
                <a:srgbClr val="FF0000"/>
              </a:solidFill>
              <a:latin typeface="VNI-Avo" pitchFamily="2" charset="0"/>
            </a:endParaRPr>
          </a:p>
          <a:p>
            <a:pPr algn="ctr"/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gioûi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nhôù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giöõ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gìn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söùc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khoûe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VNI-Avo" pitchFamily="2" charset="0"/>
              </a:rPr>
              <a:t>nheù</a:t>
            </a:r>
            <a:r>
              <a:rPr lang="en-US" dirty="0">
                <a:solidFill>
                  <a:srgbClr val="FF0000"/>
                </a:solidFill>
                <a:latin typeface="VNI-Avo" pitchFamily="2" charset="0"/>
              </a:rPr>
              <a:t>.</a:t>
            </a:r>
            <a:br>
              <a:rPr lang="en-US" dirty="0">
                <a:solidFill>
                  <a:srgbClr val="FF0000"/>
                </a:solidFill>
                <a:latin typeface="VNI-Avo" pitchFamily="2" charset="0"/>
              </a:rPr>
            </a:br>
            <a:endParaRPr lang="en-US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6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7468"/>
          <a:stretch/>
        </p:blipFill>
        <p:spPr>
          <a:xfrm>
            <a:off x="-1057" y="-3962"/>
            <a:ext cx="12193057" cy="68582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5813590" y="5685847"/>
            <a:ext cx="2083501" cy="1172153"/>
            <a:chOff x="1826935" y="5330470"/>
            <a:chExt cx="2827483" cy="1172153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26935" y="5749298"/>
              <a:ext cx="1778478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caù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940" y="5330470"/>
              <a:ext cx="1778478" cy="4341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96982" y="5518598"/>
            <a:ext cx="4042730" cy="970393"/>
            <a:chOff x="-102428" y="5532230"/>
            <a:chExt cx="5486319" cy="970393"/>
          </a:xfrm>
        </p:grpSpPr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-102428" y="5749298"/>
              <a:ext cx="3929569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dirty="0" err="1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c</a:t>
              </a:r>
              <a:r>
                <a:rPr kumimoji="0" lang="en-US" sz="4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aøo</a:t>
              </a:r>
              <a:r>
                <a:rPr kumimoji="0" lang="en-US" sz="4400" b="0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caøo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7141" y="5532230"/>
              <a:ext cx="1556750" cy="2170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9EA85C-56A8-488B-B82B-28857222914A}"/>
              </a:ext>
            </a:extLst>
          </p:cNvPr>
          <p:cNvGrpSpPr/>
          <p:nvPr/>
        </p:nvGrpSpPr>
        <p:grpSpPr>
          <a:xfrm>
            <a:off x="1388886" y="3208119"/>
            <a:ext cx="3113841" cy="936742"/>
            <a:chOff x="186144" y="5654783"/>
            <a:chExt cx="3113841" cy="936742"/>
          </a:xfrm>
        </p:grpSpPr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id="{93637333-5F58-4ACF-95A7-3162C226D88C}"/>
                </a:ext>
              </a:extLst>
            </p:cNvPr>
            <p:cNvSpPr/>
            <p:nvPr/>
          </p:nvSpPr>
          <p:spPr>
            <a:xfrm>
              <a:off x="1304931" y="5817178"/>
              <a:ext cx="1995054" cy="774347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NI-Avo" pitchFamily="2" charset="0"/>
                  <a:cs typeface="Arial-SGK-TV" pitchFamily="2" charset="0"/>
                  <a:sym typeface="Arial"/>
                </a:rPr>
                <a:t>coâng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6C79BA8-B0E8-4981-8CFC-5F7789B27E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6144" y="5654783"/>
              <a:ext cx="1118787" cy="32479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8071881" y="3208119"/>
            <a:ext cx="2083501" cy="1172153"/>
            <a:chOff x="1826935" y="5330470"/>
            <a:chExt cx="2827483" cy="1172153"/>
          </a:xfrm>
        </p:grpSpPr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826935" y="5749298"/>
              <a:ext cx="1778478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coø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5940" y="5330470"/>
              <a:ext cx="1778478" cy="4341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CA0B78-B991-4152-AD12-2568298D35F4}"/>
              </a:ext>
            </a:extLst>
          </p:cNvPr>
          <p:cNvGrpSpPr/>
          <p:nvPr/>
        </p:nvGrpSpPr>
        <p:grpSpPr>
          <a:xfrm>
            <a:off x="8271164" y="4690949"/>
            <a:ext cx="2441101" cy="753325"/>
            <a:chOff x="1757057" y="4953808"/>
            <a:chExt cx="2737595" cy="753325"/>
          </a:xfrm>
        </p:grpSpPr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45C3F9FA-1503-4083-BD6F-2D99626B0F2B}"/>
                </a:ext>
              </a:extLst>
            </p:cNvPr>
            <p:cNvSpPr/>
            <p:nvPr/>
          </p:nvSpPr>
          <p:spPr>
            <a:xfrm>
              <a:off x="1757057" y="4953808"/>
              <a:ext cx="1778478" cy="75332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kern="0" noProof="0" dirty="0" err="1" smtClean="0">
                  <a:solidFill>
                    <a:srgbClr val="000000"/>
                  </a:solidFill>
                  <a:latin typeface="VNI-Avo" pitchFamily="2" charset="0"/>
                  <a:cs typeface="Arial-SGK-TV" pitchFamily="2" charset="0"/>
                  <a:sym typeface="Arial"/>
                </a:rPr>
                <a:t>cua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cs typeface="Arial-SGK-TV" pitchFamily="2" charset="0"/>
                <a:sym typeface="Arial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6437A4-D627-445E-8642-AFC69A5BC77F}"/>
                </a:ext>
              </a:extLst>
            </p:cNvPr>
            <p:cNvCxnSpPr>
              <a:cxnSpLocks/>
            </p:cNvCxnSpPr>
            <p:nvPr/>
          </p:nvCxnSpPr>
          <p:spPr>
            <a:xfrm>
              <a:off x="3535534" y="5330471"/>
              <a:ext cx="959118" cy="13061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1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11" y="1994228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1054345" y="199422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4267" y="2479976"/>
            <a:ext cx="667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9600" dirty="0"/>
          </a:p>
        </p:txBody>
      </p:sp>
      <p:sp>
        <p:nvSpPr>
          <p:cNvPr id="7" name="TextBox 6"/>
          <p:cNvSpPr txBox="1"/>
          <p:nvPr/>
        </p:nvSpPr>
        <p:spPr>
          <a:xfrm rot="6750596" flipH="1">
            <a:off x="8144358" y="1979499"/>
            <a:ext cx="902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012" y="716777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3" y="2236473"/>
            <a:ext cx="2790110" cy="2867731"/>
            <a:chOff x="4669285" y="2957191"/>
            <a:chExt cx="2790110" cy="28677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2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59608" y="216886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8800" b="1" dirty="0" err="1" smtClean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25" name="Title 5">
            <a:extLst>
              <a:ext uri="{FF2B5EF4-FFF2-40B4-BE49-F238E27FC236}">
                <a16:creationId xmlns:a16="http://schemas.microsoft.com/office/drawing/2014/main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3417012" y="3557047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44233" y="0"/>
            <a:ext cx="5117697" cy="4844458"/>
            <a:chOff x="6317979" y="876972"/>
            <a:chExt cx="5117697" cy="4844458"/>
          </a:xfrm>
        </p:grpSpPr>
        <p:sp>
          <p:nvSpPr>
            <p:cNvPr id="5" name="Rectangle 4"/>
            <p:cNvSpPr/>
            <p:nvPr/>
          </p:nvSpPr>
          <p:spPr>
            <a:xfrm>
              <a:off x="8307600" y="4798100"/>
              <a:ext cx="1847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709" b="91909" l="9853" r="899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7979" y="876972"/>
              <a:ext cx="5117697" cy="4151877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8146115" y="3623439"/>
            <a:ext cx="2050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3" grpId="0"/>
      <p:bldP spid="24" grpId="0"/>
      <p:bldP spid="2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3" y="2236473"/>
            <a:ext cx="2790110" cy="2867731"/>
            <a:chOff x="4669285" y="2957191"/>
            <a:chExt cx="2790110" cy="28677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33381" y="2221073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5" y="220666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58300" y="3559105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21398" y="1511221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sp>
        <p:nvSpPr>
          <p:cNvPr id="15" name="Rectangle 14"/>
          <p:cNvSpPr/>
          <p:nvPr/>
        </p:nvSpPr>
        <p:spPr>
          <a:xfrm>
            <a:off x="3491607" y="3567667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7384737" y="-529439"/>
            <a:ext cx="2975295" cy="5527870"/>
            <a:chOff x="7624371" y="496950"/>
            <a:chExt cx="2975295" cy="5148673"/>
          </a:xfrm>
        </p:grpSpPr>
        <p:sp>
          <p:nvSpPr>
            <p:cNvPr id="12" name="Rectangle 11"/>
            <p:cNvSpPr/>
            <p:nvPr/>
          </p:nvSpPr>
          <p:spPr>
            <a:xfrm>
              <a:off x="8246526" y="4785631"/>
              <a:ext cx="184731" cy="859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13" b="89953" l="10000" r="93286">
                          <a14:foregroundMark x1="71143" y1="80841" x2="78000" y2="78738"/>
                          <a14:backgroundMark x1="51857" y1="86215" x2="74000" y2="82009"/>
                          <a14:backgroundMark x1="79286" y1="77804" x2="76000" y2="803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87196">
              <a:off x="6708271" y="1413050"/>
              <a:ext cx="4807495" cy="297529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8006892" y="3813491"/>
            <a:ext cx="2190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caø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2225904" y="2318304"/>
            <a:ext cx="2790110" cy="2867731"/>
            <a:chOff x="4669285" y="2957191"/>
            <a:chExt cx="2790110" cy="28677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7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3866391" y="2287506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2496756" y="2288495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2682524" y="3855213"/>
            <a:ext cx="233348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6750596" flipH="1">
            <a:off x="3536835" y="1317492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16" name="TextBox 15"/>
          <p:cNvSpPr txBox="1"/>
          <p:nvPr/>
        </p:nvSpPr>
        <p:spPr>
          <a:xfrm rot="6750596" flipH="1">
            <a:off x="3146630" y="3407958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55698" y="1169171"/>
            <a:ext cx="4720135" cy="3700343"/>
            <a:chOff x="6755698" y="1810038"/>
            <a:chExt cx="4720135" cy="3700343"/>
          </a:xfrm>
        </p:grpSpPr>
        <p:sp>
          <p:nvSpPr>
            <p:cNvPr id="13" name="Rectangle 12"/>
            <p:cNvSpPr/>
            <p:nvPr/>
          </p:nvSpPr>
          <p:spPr>
            <a:xfrm>
              <a:off x="8540928" y="4587051"/>
              <a:ext cx="18473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5400" dirty="0">
                <a:latin typeface="VNI-Avo" pitchFamily="2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666" b="95042" l="1417" r="97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5698" y="1810038"/>
              <a:ext cx="4720135" cy="2777013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8623528" y="3751181"/>
            <a:ext cx="17588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r>
              <a:rPr lang="en-US" sz="8800" dirty="0" err="1" smtClean="0">
                <a:latin typeface="VNI-Avo" pitchFamily="2" charset="0"/>
              </a:rPr>
              <a:t>ù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2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  <p:bldP spid="1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294" y="605156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826577" y="2122953"/>
            <a:ext cx="2790110" cy="2867731"/>
            <a:chOff x="4669285" y="2957191"/>
            <a:chExt cx="2790110" cy="286773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8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2382766" y="2130290"/>
            <a:ext cx="140367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1026629" y="2092155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1306254" y="3640843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c</a:t>
            </a:r>
            <a:r>
              <a:rPr lang="en-US" sz="8800" b="1" dirty="0" err="1" smtClean="0">
                <a:latin typeface="VNI-Avo" pitchFamily="2" charset="0"/>
              </a:rPr>
              <a:t>a</a:t>
            </a:r>
            <a:endParaRPr lang="en-US" sz="8800" dirty="0">
              <a:latin typeface="VNI-Avo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4530241" y="2130290"/>
            <a:ext cx="2790110" cy="2867731"/>
            <a:chOff x="4669285" y="2957191"/>
            <a:chExt cx="2790110" cy="28677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5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6114181" y="2130290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16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4680439" y="215152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4942557" y="3614666"/>
            <a:ext cx="2653600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88844" y="1183329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sp>
        <p:nvSpPr>
          <p:cNvPr id="19" name="Rectangle 18"/>
          <p:cNvSpPr/>
          <p:nvPr/>
        </p:nvSpPr>
        <p:spPr>
          <a:xfrm>
            <a:off x="5869809" y="3572172"/>
            <a:ext cx="66717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8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7E2AD49-B5C8-48F0-B8C1-3C47C48F5068}"/>
              </a:ext>
            </a:extLst>
          </p:cNvPr>
          <p:cNvGrpSpPr/>
          <p:nvPr/>
        </p:nvGrpSpPr>
        <p:grpSpPr>
          <a:xfrm>
            <a:off x="8540908" y="2137627"/>
            <a:ext cx="2790110" cy="2867731"/>
            <a:chOff x="4669285" y="2957191"/>
            <a:chExt cx="2790110" cy="286773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33" name="Title 5">
            <a:extLst>
              <a:ext uri="{FF2B5EF4-FFF2-40B4-BE49-F238E27FC236}">
                <a16:creationId xmlns:a16="http://schemas.microsoft.com/office/drawing/2014/main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8735078" y="217716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c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34" name="Title 5">
            <a:extLst>
              <a:ext uri="{FF2B5EF4-FFF2-40B4-BE49-F238E27FC236}">
                <a16:creationId xmlns:a16="http://schemas.microsoft.com/office/drawing/2014/main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8997529" y="3578702"/>
            <a:ext cx="2333489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6750596" flipH="1">
            <a:off x="9221294" y="884614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36" name="TextBox 35"/>
          <p:cNvSpPr txBox="1"/>
          <p:nvPr/>
        </p:nvSpPr>
        <p:spPr>
          <a:xfrm rot="6750596" flipH="1">
            <a:off x="9532759" y="3234410"/>
            <a:ext cx="902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7200" dirty="0"/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10103809" y="2150991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latin typeface="VNI-Avo" pitchFamily="2" charset="0"/>
              </a:rPr>
              <a:t>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22992" y="4994052"/>
            <a:ext cx="20508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endParaRPr lang="en-US" sz="8800" b="1" dirty="0">
              <a:latin typeface="VNI-Avo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897686" y="4994052"/>
            <a:ext cx="21905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caø</a:t>
            </a:r>
            <a:endParaRPr lang="en-US" sz="5400" dirty="0">
              <a:latin typeface="VNI-Avo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69143" y="5018722"/>
            <a:ext cx="17588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 smtClean="0">
                <a:latin typeface="VNI-Avo" pitchFamily="2" charset="0"/>
              </a:rPr>
              <a:t>ca</a:t>
            </a:r>
            <a:r>
              <a:rPr lang="en-US" sz="8800" dirty="0" err="1" smtClean="0">
                <a:latin typeface="VNI-Avo" pitchFamily="2" charset="0"/>
              </a:rPr>
              <a:t>ù</a:t>
            </a:r>
            <a:endParaRPr lang="en-US" sz="5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9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3911" y="1994228"/>
            <a:ext cx="1664368" cy="1463675"/>
          </a:xfrm>
        </p:spPr>
        <p:txBody>
          <a:bodyPr>
            <a:norm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4D5E9328-66D7-44C0-84E4-84B04535BB16}"/>
              </a:ext>
            </a:extLst>
          </p:cNvPr>
          <p:cNvSpPr txBox="1">
            <a:spLocks/>
          </p:cNvSpPr>
          <p:nvPr/>
        </p:nvSpPr>
        <p:spPr>
          <a:xfrm>
            <a:off x="1054345" y="1994228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 smtClean="0">
                <a:solidFill>
                  <a:srgbClr val="FF0000"/>
                </a:solidFill>
                <a:latin typeface="VNI-Avo" pitchFamily="2" charset="0"/>
              </a:rPr>
              <a:t>C</a:t>
            </a:r>
            <a:endParaRPr lang="en-US" sz="9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34267" y="2479976"/>
            <a:ext cx="667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9600" dirty="0"/>
          </a:p>
        </p:txBody>
      </p:sp>
      <p:sp>
        <p:nvSpPr>
          <p:cNvPr id="7" name="TextBox 6"/>
          <p:cNvSpPr txBox="1"/>
          <p:nvPr/>
        </p:nvSpPr>
        <p:spPr>
          <a:xfrm rot="6750596" flipH="1">
            <a:off x="8144358" y="1979499"/>
            <a:ext cx="902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VNI-Avo" pitchFamily="2" charset="0"/>
              </a:rPr>
              <a:t>`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5270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200</Words>
  <Application>Microsoft Office PowerPoint</Application>
  <PresentationFormat>Widescreen</PresentationFormat>
  <Paragraphs>97</Paragraphs>
  <Slides>21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Arial-SGK-TV</vt:lpstr>
      <vt:lpstr>Calibri</vt:lpstr>
      <vt:lpstr>Calibri Light</vt:lpstr>
      <vt:lpstr>HP001 4 hàng</vt:lpstr>
      <vt:lpstr>Miriam Fixed</vt:lpstr>
      <vt:lpstr>VNI-Avo</vt:lpstr>
      <vt:lpstr>Office Theme</vt:lpstr>
      <vt:lpstr>PowerPoint Presentation</vt:lpstr>
      <vt:lpstr>PowerPoint Presentation</vt:lpstr>
      <vt:lpstr>PowerPoint Presentation</vt:lpstr>
      <vt:lpstr>c</vt:lpstr>
      <vt:lpstr>c</vt:lpstr>
      <vt:lpstr>PowerPoint Presentation</vt:lpstr>
      <vt:lpstr>PowerPoint Presentation</vt:lpstr>
      <vt:lpstr>c</vt:lpstr>
      <vt:lpstr>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WINDOWS 7</cp:lastModifiedBy>
  <cp:revision>66</cp:revision>
  <dcterms:created xsi:type="dcterms:W3CDTF">2020-08-19T08:24:52Z</dcterms:created>
  <dcterms:modified xsi:type="dcterms:W3CDTF">2021-08-21T14:57:59Z</dcterms:modified>
</cp:coreProperties>
</file>